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75" r:id="rId3"/>
    <p:sldId id="276" r:id="rId4"/>
    <p:sldId id="257" r:id="rId5"/>
    <p:sldId id="280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9" r:id="rId15"/>
    <p:sldId id="277" r:id="rId16"/>
    <p:sldId id="265" r:id="rId17"/>
    <p:sldId id="281" r:id="rId18"/>
    <p:sldId id="278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68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885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005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5901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470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113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36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199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8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9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44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91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86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41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141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A59BA-C24A-4848-8CC9-03C40CD25AD6}" type="datetimeFigureOut">
              <a:rPr lang="en-CA" smtClean="0"/>
              <a:t>2024-05-10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1770173-0145-4FF4-AFB6-C288B1C5F8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30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3824-35F0-583F-5FF5-B79712E50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JS Project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8E93A-866D-717C-6EFB-3D00A5977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Mandeep </a:t>
            </a:r>
            <a:r>
              <a:rPr lang="en-US" dirty="0" err="1"/>
              <a:t>Shergill</a:t>
            </a:r>
            <a:r>
              <a:rPr lang="en-US" dirty="0"/>
              <a:t> </a:t>
            </a:r>
          </a:p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April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922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86F8-583D-C4E1-2544-9570F146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Continued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F0666E-584C-635B-A066-3B9D291FD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366" y="2133600"/>
            <a:ext cx="8443093" cy="3778250"/>
          </a:xfrm>
        </p:spPr>
      </p:pic>
    </p:spTree>
    <p:extLst>
      <p:ext uri="{BB962C8B-B14F-4D97-AF65-F5344CB8AC3E}">
        <p14:creationId xmlns:p14="http://schemas.microsoft.com/office/powerpoint/2010/main" val="175392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43BB-6172-81CC-1CA2-C1E03403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Continued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1855F3-2020-A26F-E41B-17A8C590B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696" y="2133600"/>
            <a:ext cx="8690433" cy="3778250"/>
          </a:xfrm>
        </p:spPr>
      </p:pic>
    </p:spTree>
    <p:extLst>
      <p:ext uri="{BB962C8B-B14F-4D97-AF65-F5344CB8AC3E}">
        <p14:creationId xmlns:p14="http://schemas.microsoft.com/office/powerpoint/2010/main" val="305555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A72-02D0-60B0-0E69-CE0B667B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Page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525D04-E0E2-6616-0881-4A977D86E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58120"/>
            <a:ext cx="8915400" cy="3529209"/>
          </a:xfrm>
        </p:spPr>
      </p:pic>
    </p:spTree>
    <p:extLst>
      <p:ext uri="{BB962C8B-B14F-4D97-AF65-F5344CB8AC3E}">
        <p14:creationId xmlns:p14="http://schemas.microsoft.com/office/powerpoint/2010/main" val="247981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03E3-6582-DBF3-FB76-496041E2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Shop- Product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17F3CC-63E3-AAF6-A5A3-4C9796BC1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704" y="2133600"/>
            <a:ext cx="8120418" cy="3778250"/>
          </a:xfrm>
        </p:spPr>
      </p:pic>
    </p:spTree>
    <p:extLst>
      <p:ext uri="{BB962C8B-B14F-4D97-AF65-F5344CB8AC3E}">
        <p14:creationId xmlns:p14="http://schemas.microsoft.com/office/powerpoint/2010/main" val="143126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C22D-410B-F2FF-8331-1F7BF3A4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Products -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51863-5691-44FE-A2DB-743FDA18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144" y="2133600"/>
            <a:ext cx="7453538" cy="3778250"/>
          </a:xfrm>
        </p:spPr>
      </p:pic>
    </p:spTree>
    <p:extLst>
      <p:ext uri="{BB962C8B-B14F-4D97-AF65-F5344CB8AC3E}">
        <p14:creationId xmlns:p14="http://schemas.microsoft.com/office/powerpoint/2010/main" val="6700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83B3-0D62-5C8F-B3C2-DC7CBAC1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SHOP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F57CCB-0E98-7669-08E0-98837A60E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831" y="2133600"/>
            <a:ext cx="7164164" cy="3778250"/>
          </a:xfrm>
        </p:spPr>
      </p:pic>
    </p:spTree>
    <p:extLst>
      <p:ext uri="{BB962C8B-B14F-4D97-AF65-F5344CB8AC3E}">
        <p14:creationId xmlns:p14="http://schemas.microsoft.com/office/powerpoint/2010/main" val="98994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2C23-F4CD-1031-4F9E-F8D7B8A0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Checkout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0DF3CD-1C41-F0B6-63BF-FE12121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1F413C-4BD4-F068-61BB-F4224D15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94" y="2205686"/>
            <a:ext cx="7550538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5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622D-9D29-95D4-B0CB-38F9FF89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A910F-B1F5-F8C9-0C06-A26918636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344" y="2238283"/>
            <a:ext cx="7525137" cy="3568883"/>
          </a:xfrm>
        </p:spPr>
      </p:pic>
    </p:spTree>
    <p:extLst>
      <p:ext uri="{BB962C8B-B14F-4D97-AF65-F5344CB8AC3E}">
        <p14:creationId xmlns:p14="http://schemas.microsoft.com/office/powerpoint/2010/main" val="3605954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8C2B-3CD1-2FCE-E0C1-EB4187FA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Third Party Checkout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301D27-0806-D2CB-D5BC-332104719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68202-EE4B-EF3D-7153-AA2FD54A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23" y="2552310"/>
            <a:ext cx="3321058" cy="31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DCF0-6172-0948-498A-43E28783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2C7F1-6F0C-52A3-1036-35E90A70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315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AB05-19DF-8560-69A3-B6D62E8A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3F391-4DEE-3ADD-EEAE-12A51439F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Database   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Firebase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MySQL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JSON API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ASP.NET API 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912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AC31-C2C5-DEE2-D3B2-3CD2161D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AF50D-DC05-06E9-65B8-D03B1515D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Visual Studio Code 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React.js</a:t>
            </a:r>
            <a:endParaRPr lang="en-U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Json connection 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Photoshop for logo.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Icons from bootstrap.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Draw.io and  smart draw.</a:t>
            </a:r>
          </a:p>
          <a:p>
            <a:pPr marL="0" indent="0" algn="l" rtl="0" fontAlgn="base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13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9C6B-A9D7-8D25-D4A5-901D19FE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F26FED-A196-0096-CCAB-3537B514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678" y="2133600"/>
            <a:ext cx="7576469" cy="3778250"/>
          </a:xfrm>
        </p:spPr>
      </p:pic>
    </p:spTree>
    <p:extLst>
      <p:ext uri="{BB962C8B-B14F-4D97-AF65-F5344CB8AC3E}">
        <p14:creationId xmlns:p14="http://schemas.microsoft.com/office/powerpoint/2010/main" val="288629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AF71-E34A-77E1-A71A-1CB78D94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Searching Product on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398C6-752A-A57A-5F34-023CDB274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576" y="2133600"/>
            <a:ext cx="6486673" cy="3778250"/>
          </a:xfrm>
        </p:spPr>
      </p:pic>
    </p:spTree>
    <p:extLst>
      <p:ext uri="{BB962C8B-B14F-4D97-AF65-F5344CB8AC3E}">
        <p14:creationId xmlns:p14="http://schemas.microsoft.com/office/powerpoint/2010/main" val="236745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01B5-1C5D-D7CD-5A7E-30EACA45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Categoried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494358-2173-53D3-CE1E-6FFD5B9A6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723" y="2133600"/>
            <a:ext cx="7862379" cy="3778250"/>
          </a:xfrm>
        </p:spPr>
      </p:pic>
    </p:spTree>
    <p:extLst>
      <p:ext uri="{BB962C8B-B14F-4D97-AF65-F5344CB8AC3E}">
        <p14:creationId xmlns:p14="http://schemas.microsoft.com/office/powerpoint/2010/main" val="402656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5E31-9410-868A-3AFF-B0B8A5C6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7D561-18BC-A4ED-D66C-B0725A2A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777" y="2133600"/>
            <a:ext cx="8002272" cy="3778250"/>
          </a:xfrm>
        </p:spPr>
      </p:pic>
    </p:spTree>
    <p:extLst>
      <p:ext uri="{BB962C8B-B14F-4D97-AF65-F5344CB8AC3E}">
        <p14:creationId xmlns:p14="http://schemas.microsoft.com/office/powerpoint/2010/main" val="344997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9061-5BA6-DCFF-B9C1-AA16BD23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- Continued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91C7D0-E38B-627C-27BE-E52340FD9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594" y="2133600"/>
            <a:ext cx="8100637" cy="3778250"/>
          </a:xfrm>
        </p:spPr>
      </p:pic>
    </p:spTree>
    <p:extLst>
      <p:ext uri="{BB962C8B-B14F-4D97-AF65-F5344CB8AC3E}">
        <p14:creationId xmlns:p14="http://schemas.microsoft.com/office/powerpoint/2010/main" val="109634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E3D4-49D5-2C17-528D-F8A9A228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Continued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CED8D-01B9-7F44-526D-375748250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63B0A-5EDF-C0C5-66B6-145A46F7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0" y="653907"/>
            <a:ext cx="12040219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234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169</TotalTime>
  <Words>81</Words>
  <Application>Microsoft Office PowerPoint</Application>
  <PresentationFormat>Widescreen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Century Gothic</vt:lpstr>
      <vt:lpstr>Segoe UI</vt:lpstr>
      <vt:lpstr>Wingdings 3</vt:lpstr>
      <vt:lpstr>Wisp</vt:lpstr>
      <vt:lpstr>REACT JS Project </vt:lpstr>
      <vt:lpstr>PowerPoint Presentation</vt:lpstr>
      <vt:lpstr>Tools Used</vt:lpstr>
      <vt:lpstr>Home</vt:lpstr>
      <vt:lpstr>Searching Product on Home Page</vt:lpstr>
      <vt:lpstr>Categoried</vt:lpstr>
      <vt:lpstr>Products </vt:lpstr>
      <vt:lpstr>Home - Continued</vt:lpstr>
      <vt:lpstr>Home Continued</vt:lpstr>
      <vt:lpstr>Home Continued</vt:lpstr>
      <vt:lpstr>Home Continued</vt:lpstr>
      <vt:lpstr>Footer Page</vt:lpstr>
      <vt:lpstr>Shop- Product</vt:lpstr>
      <vt:lpstr>Products - Page</vt:lpstr>
      <vt:lpstr>SHOP Page</vt:lpstr>
      <vt:lpstr>Checkout</vt:lpstr>
      <vt:lpstr>About</vt:lpstr>
      <vt:lpstr>Third Party Checkout</vt:lpstr>
      <vt:lpstr>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Project</dc:title>
  <dc:creator>Davinder Singh</dc:creator>
  <cp:lastModifiedBy>Prith Pal Singh Bajwa</cp:lastModifiedBy>
  <cp:revision>3</cp:revision>
  <dcterms:created xsi:type="dcterms:W3CDTF">2024-04-24T17:59:09Z</dcterms:created>
  <dcterms:modified xsi:type="dcterms:W3CDTF">2024-05-11T02:43:37Z</dcterms:modified>
</cp:coreProperties>
</file>